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9EAAA4-1418-4BAC-A76F-4C0C5F9897DD}" type="datetimeFigureOut">
              <a:rPr lang="es-ES" smtClean="0"/>
              <a:t>28/09/2022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3832F5-FAA8-4E38-838C-A959AD4BF9CC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/>
              <a:t> 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3347864" y="980728"/>
            <a:ext cx="2232248" cy="108012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3347864" y="2924944"/>
            <a:ext cx="2304256" cy="108012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3275856" y="4581128"/>
            <a:ext cx="2304256" cy="108012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347864" y="13407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Proceso Estratégico.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419872" y="32849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Procesos Misionales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347864" y="49411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Proceso de Apoyo 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796136" y="836712"/>
            <a:ext cx="2304256" cy="151216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es-ES" dirty="0"/>
              <a:t>Notario. ​</a:t>
            </a:r>
          </a:p>
          <a:p>
            <a:pPr fontAlgn="base">
              <a:buFont typeface="Arial" pitchFamily="34" charset="0"/>
              <a:buChar char="•"/>
            </a:pPr>
            <a:r>
              <a:rPr lang="es-ES" dirty="0"/>
              <a:t>Administración</a:t>
            </a:r>
            <a:r>
              <a:rPr lang="es-ES" dirty="0" smtClean="0"/>
              <a:t>.</a:t>
            </a:r>
            <a:endParaRPr lang="en-US" dirty="0"/>
          </a:p>
          <a:p>
            <a:pPr fontAlgn="base">
              <a:buFont typeface="Arial" pitchFamily="34" charset="0"/>
              <a:buChar char="•"/>
            </a:pPr>
            <a:r>
              <a:rPr lang="es-ES" dirty="0"/>
              <a:t>Contabilidad.</a:t>
            </a:r>
            <a:r>
              <a:rPr lang="en-US" dirty="0"/>
              <a:t>​</a:t>
            </a:r>
          </a:p>
          <a:p>
            <a:pPr fontAlgn="base">
              <a:buFont typeface="Arial" pitchFamily="34" charset="0"/>
              <a:buChar char="•"/>
            </a:pPr>
            <a:r>
              <a:rPr lang="es-ES" dirty="0"/>
              <a:t>Secretario Delegado. 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796136" y="2708920"/>
            <a:ext cx="3059832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es-ES" dirty="0"/>
              <a:t>Autenticación.​</a:t>
            </a:r>
          </a:p>
          <a:p>
            <a:pPr fontAlgn="base">
              <a:buFont typeface="Arial" pitchFamily="34" charset="0"/>
              <a:buChar char="•"/>
            </a:pPr>
            <a:r>
              <a:rPr lang="es-ES" dirty="0"/>
              <a:t>Registro.​</a:t>
            </a:r>
          </a:p>
          <a:p>
            <a:pPr fontAlgn="base">
              <a:buFont typeface="Arial" pitchFamily="34" charset="0"/>
              <a:buChar char="•"/>
            </a:pPr>
            <a:r>
              <a:rPr lang="es-ES" dirty="0"/>
              <a:t>Declaraciones extra juicio.</a:t>
            </a:r>
            <a:r>
              <a:rPr lang="en-US" dirty="0"/>
              <a:t>​</a:t>
            </a:r>
          </a:p>
          <a:p>
            <a:pPr fontAlgn="base">
              <a:buFont typeface="Arial" pitchFamily="34" charset="0"/>
              <a:buChar char="•"/>
            </a:pPr>
            <a:r>
              <a:rPr lang="es-ES" dirty="0"/>
              <a:t>Archivos​</a:t>
            </a:r>
          </a:p>
          <a:p>
            <a:pPr fontAlgn="base">
              <a:buFont typeface="Arial" pitchFamily="34" charset="0"/>
              <a:buChar char="•"/>
            </a:pPr>
            <a:r>
              <a:rPr lang="es-ES" dirty="0"/>
              <a:t>Protocolo. </a:t>
            </a:r>
            <a:endParaRPr lang="en-US" dirty="0"/>
          </a:p>
          <a:p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796136" y="4725144"/>
            <a:ext cx="1512168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es-ES" dirty="0"/>
              <a:t>SG SST.</a:t>
            </a:r>
            <a:r>
              <a:rPr lang="en-US" dirty="0"/>
              <a:t>​</a:t>
            </a:r>
          </a:p>
          <a:p>
            <a:pPr fontAlgn="base">
              <a:buFont typeface="Arial" pitchFamily="34" charset="0"/>
              <a:buChar char="•"/>
            </a:pPr>
            <a:r>
              <a:rPr lang="es-ES" dirty="0" smtClean="0"/>
              <a:t>Facturación.</a:t>
            </a:r>
            <a:r>
              <a:rPr lang="en-US" dirty="0" smtClean="0"/>
              <a:t>​</a:t>
            </a:r>
            <a:endParaRPr lang="en-US" dirty="0"/>
          </a:p>
          <a:p>
            <a:pPr fontAlgn="base">
              <a:buFont typeface="Arial" pitchFamily="34" charset="0"/>
              <a:buChar char="•"/>
            </a:pPr>
            <a:r>
              <a:rPr lang="es-ES" dirty="0" smtClean="0"/>
              <a:t>Jurídica.</a:t>
            </a:r>
            <a:endParaRPr lang="en-US" dirty="0"/>
          </a:p>
          <a:p>
            <a:endParaRPr lang="es-ES" dirty="0"/>
          </a:p>
        </p:txBody>
      </p:sp>
      <p:pic>
        <p:nvPicPr>
          <p:cNvPr id="13" name="12 Imagen" descr="LOGO NOTARIA TERCE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80728"/>
            <a:ext cx="2514286" cy="1323810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251520" y="2996952"/>
            <a:ext cx="28803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MAPA DE PROCESOS.</a:t>
            </a:r>
          </a:p>
          <a:p>
            <a:endParaRPr lang="es-ES" b="1" dirty="0" smtClean="0"/>
          </a:p>
          <a:p>
            <a:pPr fontAlgn="base"/>
            <a:r>
              <a:rPr lang="es-ES" sz="1200" dirty="0"/>
              <a:t>FUNCIONES NOTARIALES</a:t>
            </a:r>
            <a:r>
              <a:rPr lang="en-US" sz="1200" dirty="0"/>
              <a:t>​</a:t>
            </a:r>
          </a:p>
          <a:p>
            <a:pPr fontAlgn="base"/>
            <a:r>
              <a:rPr lang="es-ES" sz="1200" dirty="0"/>
              <a:t>(Art.. 3  Dto. 960 de 1970)</a:t>
            </a:r>
            <a:endParaRPr lang="en-US" sz="1200" dirty="0"/>
          </a:p>
          <a:p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572000" y="6165304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 smtClean="0">
                <a:solidFill>
                  <a:schemeClr val="accent1">
                    <a:lumMod val="75000"/>
                  </a:schemeClr>
                </a:solidFill>
              </a:rPr>
              <a:t>Servicio al Cliente</a:t>
            </a:r>
            <a:r>
              <a:rPr lang="es-ES" dirty="0" smtClean="0"/>
              <a:t>.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29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DELL</dc:creator>
  <cp:lastModifiedBy>DELL</cp:lastModifiedBy>
  <cp:revision>2</cp:revision>
  <dcterms:created xsi:type="dcterms:W3CDTF">2022-09-29T03:37:30Z</dcterms:created>
  <dcterms:modified xsi:type="dcterms:W3CDTF">2022-09-29T03:52:07Z</dcterms:modified>
</cp:coreProperties>
</file>